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2"/>
    <p:restoredTop sz="94389"/>
  </p:normalViewPr>
  <p:slideViewPr>
    <p:cSldViewPr snapToGrid="0" snapToObjects="1">
      <p:cViewPr varScale="1">
        <p:scale>
          <a:sx n="77" d="100"/>
          <a:sy n="77" d="100"/>
        </p:scale>
        <p:origin x="8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E7E68-E132-7B4A-960E-20718F7E2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4232142-EA97-8143-9F94-C9CFD0CA9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DB9938-4858-904E-8FEA-86F8E6148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D39417-BA39-2140-960B-376D88CC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21B9BF-BC7A-DD46-BCBB-D26A1292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83C2B4-E1FA-9F49-96D0-4B9CDA83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B7CE00-0602-EA41-ADAA-A159CFD14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D22E0-3AFC-7B44-87DE-7D6F8BD9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7A318F-2A0B-E54E-9609-6CF62C05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CDFE42-D678-5641-A708-23AFD6C2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9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F77FCB-7608-3D4E-A512-798CFF188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40B084-17A3-0747-9BF0-BEB4ED628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59C8CE-7519-494A-8669-E1ED36F0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F0B460-32EC-CA4E-A6FA-12AD32633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AEFE36-98AE-E044-B280-963676C5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13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F53EF-1025-AB4A-B790-6C74CE3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31187B-D91C-7941-852C-2F7E428BB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839D8B-AABE-B847-A477-4A1BC3464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92F828-D75D-7B40-81B8-590CE5D0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675CEA-C0B3-8C43-A696-E924E280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48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B101EB-50FD-2E48-BA8D-A5E55951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1F48E7-4D5D-E548-BD7A-1587F5C77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3B7AD9-5FD3-C945-BC1B-673963EDA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D5B5B3-97D6-E346-9AFE-D102B05E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B527CF-809A-3440-8AD3-8FD0D1B7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6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0BC59-A0DE-9E40-8E6C-202CB23B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ECA192-595C-A34D-A11D-86118EA75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C8B8E1-CB21-1548-BCD7-E9110974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52DB87-F4BB-2D42-B578-1820BD58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758580-4C7E-8B41-B651-990489F9A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AD0BD9-908E-834C-A351-E11A24C4C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58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657BA-4903-8344-BF7C-6964FC682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FF5CB9-67F9-9246-98C5-248ED5078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D5DF0A-4D52-8543-B4D8-714381CC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CEBD615-8814-C549-B827-1BFE66789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0E601DD-AA7E-9C4D-BAA2-77D075EA9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892575-4D63-7A4B-A6B3-C2829A5FD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48FBE8-D3CE-264C-9DE3-330D3CD37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2244BB-2379-7E42-8125-5F16A855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24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41D23-06CD-B94F-9921-4F8930AFF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C6CFD26-AFBD-1C48-AED9-33875A19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C978E5-8923-A949-8DCC-018D0686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3B6227-CE8A-0E49-BC5D-69FAB93FF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44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59B5CEF-A5D0-3A44-B12F-4DBDBF9C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E6F848A-1389-174D-BDDA-EF0976067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294B2B-D435-A447-98FA-533F7219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17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9B515-8076-E246-B420-552C0F48C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152362-4C85-9043-8413-763C4C7C0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B63D5-D126-924F-8E29-A9EB7873C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414885-CD28-2640-9CAF-E6D9B642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3D8A74-4CEA-7D4B-AEB9-2664B9C6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6F7384-AE6E-3144-B2B6-A885B512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98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D4FDC-2A5D-2F43-A3D8-695778EE3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7F0D1F-2E97-4A4C-B5B8-612DB9C0AC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F53AEC-0E4D-FC4A-B3AD-2DD5561B9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069138-C14D-7346-9375-A8F28E53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412E11-B325-1348-8088-79EF7BD88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709AEA-AD1A-0F42-8CB8-C77222C3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15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495F9-B36A-674E-A994-AD297543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F01373-E290-4644-824C-683C86108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79CD59-43C3-1348-9501-56D530AA4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70608-C5EC-A44A-97ED-A18D291D27E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335E34-0D68-4B47-AE6B-09F59BD7A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2A104A-BBEA-ED41-BE35-AA0612E0B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E34B-A768-1C4B-A48B-44603F31A3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k.moesk.ru/users/sign_i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5F3C-4453-4E4B-88F5-F98C03FBF9D7}"/>
              </a:ext>
            </a:extLst>
          </p:cNvPr>
          <p:cNvSpPr txBox="1"/>
          <p:nvPr/>
        </p:nvSpPr>
        <p:spPr>
          <a:xfrm>
            <a:off x="947651" y="315884"/>
            <a:ext cx="1088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Зайти на сайт МОЭСК в раздел личный кабинет </a:t>
            </a:r>
            <a:r>
              <a:rPr lang="en-US" dirty="0">
                <a:hlinkClick r:id="rId2"/>
              </a:rPr>
              <a:t>https://lk.moesk.ru/users/sign_in</a:t>
            </a:r>
            <a:r>
              <a:rPr lang="ru-RU" dirty="0"/>
              <a:t> выбрать зарегистрироваться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59FFE4-8CFA-DD4E-A23D-10D826075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167" y="1076310"/>
            <a:ext cx="9360131" cy="5125568"/>
          </a:xfrm>
          <a:prstGeom prst="rect">
            <a:avLst/>
          </a:prstGeom>
        </p:spPr>
      </p:pic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296F13F-C372-9B47-8DB1-3E345B7E9582}"/>
              </a:ext>
            </a:extLst>
          </p:cNvPr>
          <p:cNvCxnSpPr>
            <a:cxnSpLocks/>
          </p:cNvCxnSpPr>
          <p:nvPr/>
        </p:nvCxnSpPr>
        <p:spPr>
          <a:xfrm flipH="1" flipV="1">
            <a:off x="5951914" y="5951913"/>
            <a:ext cx="1795548" cy="5486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0B717C6-18B8-284B-B216-0F1B4526F8F4}"/>
              </a:ext>
            </a:extLst>
          </p:cNvPr>
          <p:cNvSpPr txBox="1"/>
          <p:nvPr/>
        </p:nvSpPr>
        <p:spPr>
          <a:xfrm>
            <a:off x="287383" y="326573"/>
            <a:ext cx="66026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1275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5F3C-4453-4E4B-88F5-F98C03FBF9D7}"/>
              </a:ext>
            </a:extLst>
          </p:cNvPr>
          <p:cNvSpPr txBox="1"/>
          <p:nvPr/>
        </p:nvSpPr>
        <p:spPr>
          <a:xfrm>
            <a:off x="947651" y="315884"/>
            <a:ext cx="1088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Выбрать пункт «Технологическое присоединение...»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B717C6-18B8-284B-B216-0F1B4526F8F4}"/>
              </a:ext>
            </a:extLst>
          </p:cNvPr>
          <p:cNvSpPr txBox="1"/>
          <p:nvPr/>
        </p:nvSpPr>
        <p:spPr>
          <a:xfrm>
            <a:off x="287383" y="326573"/>
            <a:ext cx="66026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2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4BCA5B-0549-1949-86C6-CA21DE66C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167" y="1111812"/>
            <a:ext cx="9360131" cy="4395192"/>
          </a:xfrm>
          <a:prstGeom prst="rect">
            <a:avLst/>
          </a:prstGeom>
        </p:spPr>
      </p:pic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296F13F-C372-9B47-8DB1-3E345B7E9582}"/>
              </a:ext>
            </a:extLst>
          </p:cNvPr>
          <p:cNvCxnSpPr>
            <a:cxnSpLocks/>
          </p:cNvCxnSpPr>
          <p:nvPr/>
        </p:nvCxnSpPr>
        <p:spPr>
          <a:xfrm flipH="1" flipV="1">
            <a:off x="3624350" y="2443934"/>
            <a:ext cx="1795548" cy="5486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44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5F3C-4453-4E4B-88F5-F98C03FBF9D7}"/>
              </a:ext>
            </a:extLst>
          </p:cNvPr>
          <p:cNvSpPr txBox="1"/>
          <p:nvPr/>
        </p:nvSpPr>
        <p:spPr>
          <a:xfrm>
            <a:off x="947651" y="315884"/>
            <a:ext cx="1088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Выбрать вид заявки «Новое присоединение...»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B717C6-18B8-284B-B216-0F1B4526F8F4}"/>
              </a:ext>
            </a:extLst>
          </p:cNvPr>
          <p:cNvSpPr txBox="1"/>
          <p:nvPr/>
        </p:nvSpPr>
        <p:spPr>
          <a:xfrm>
            <a:off x="287383" y="326573"/>
            <a:ext cx="66026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3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4BCA5B-0549-1949-86C6-CA21DE66C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167" y="1111812"/>
            <a:ext cx="9360131" cy="4395192"/>
          </a:xfrm>
          <a:prstGeom prst="rect">
            <a:avLst/>
          </a:prstGeom>
        </p:spPr>
      </p:pic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296F13F-C372-9B47-8DB1-3E345B7E9582}"/>
              </a:ext>
            </a:extLst>
          </p:cNvPr>
          <p:cNvCxnSpPr>
            <a:cxnSpLocks/>
          </p:cNvCxnSpPr>
          <p:nvPr/>
        </p:nvCxnSpPr>
        <p:spPr>
          <a:xfrm flipH="1" flipV="1">
            <a:off x="3624350" y="2443934"/>
            <a:ext cx="1795548" cy="5486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7A502C-508D-2345-A05F-898F7EF3D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167" y="1130537"/>
            <a:ext cx="9378017" cy="493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8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5F3C-4453-4E4B-88F5-F98C03FBF9D7}"/>
              </a:ext>
            </a:extLst>
          </p:cNvPr>
          <p:cNvSpPr txBox="1"/>
          <p:nvPr/>
        </p:nvSpPr>
        <p:spPr>
          <a:xfrm>
            <a:off x="947651" y="315884"/>
            <a:ext cx="1088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Ввести данные собственника (из »необычного» только СНИЛС)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B717C6-18B8-284B-B216-0F1B4526F8F4}"/>
              </a:ext>
            </a:extLst>
          </p:cNvPr>
          <p:cNvSpPr txBox="1"/>
          <p:nvPr/>
        </p:nvSpPr>
        <p:spPr>
          <a:xfrm>
            <a:off x="287383" y="326573"/>
            <a:ext cx="66026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362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5F3C-4453-4E4B-88F5-F98C03FBF9D7}"/>
              </a:ext>
            </a:extLst>
          </p:cNvPr>
          <p:cNvSpPr txBox="1"/>
          <p:nvPr/>
        </p:nvSpPr>
        <p:spPr>
          <a:xfrm>
            <a:off x="947651" y="315884"/>
            <a:ext cx="10889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Ввести данные объекта. Главное кадастровый номер по которому и идет сверка.</a:t>
            </a:r>
          </a:p>
          <a:p>
            <a:r>
              <a:rPr lang="ru-RU" dirty="0"/>
              <a:t>Адрес – Москва, </a:t>
            </a:r>
            <a:r>
              <a:rPr lang="ru-RU" dirty="0" err="1"/>
              <a:t>ул</a:t>
            </a:r>
            <a:r>
              <a:rPr lang="ru-RU" dirty="0"/>
              <a:t> Новая, дом ... (ваш дом на карте Поселка например). Мощность 15 кВт, класс 380 В.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B717C6-18B8-284B-B216-0F1B4526F8F4}"/>
              </a:ext>
            </a:extLst>
          </p:cNvPr>
          <p:cNvSpPr txBox="1"/>
          <p:nvPr/>
        </p:nvSpPr>
        <p:spPr>
          <a:xfrm>
            <a:off x="287383" y="326573"/>
            <a:ext cx="66026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5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4BCA5B-0549-1949-86C6-CA21DE66C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167" y="1111812"/>
            <a:ext cx="9360131" cy="4395192"/>
          </a:xfrm>
          <a:prstGeom prst="rect">
            <a:avLst/>
          </a:prstGeom>
        </p:spPr>
      </p:pic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296F13F-C372-9B47-8DB1-3E345B7E9582}"/>
              </a:ext>
            </a:extLst>
          </p:cNvPr>
          <p:cNvCxnSpPr>
            <a:cxnSpLocks/>
          </p:cNvCxnSpPr>
          <p:nvPr/>
        </p:nvCxnSpPr>
        <p:spPr>
          <a:xfrm flipH="1" flipV="1">
            <a:off x="3624350" y="2443934"/>
            <a:ext cx="1795548" cy="5486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119EA41-0725-3940-BD4D-39DA9817B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281" y="1147152"/>
            <a:ext cx="9291121" cy="545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7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5F3C-4453-4E4B-88F5-F98C03FBF9D7}"/>
              </a:ext>
            </a:extLst>
          </p:cNvPr>
          <p:cNvSpPr txBox="1"/>
          <p:nvPr/>
        </p:nvSpPr>
        <p:spPr>
          <a:xfrm>
            <a:off x="947651" y="315884"/>
            <a:ext cx="10889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Отправить заявку. ВСЕ! Далее все делается в контакте с их специалистами. Вам по СМС (если подписались придет номер вашей заявки, её просьба сообщить Татьяне. На все про все 10 минут времени.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B717C6-18B8-284B-B216-0F1B4526F8F4}"/>
              </a:ext>
            </a:extLst>
          </p:cNvPr>
          <p:cNvSpPr txBox="1"/>
          <p:nvPr/>
        </p:nvSpPr>
        <p:spPr>
          <a:xfrm>
            <a:off x="287383" y="326573"/>
            <a:ext cx="660268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79722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129</Words>
  <Application>Microsoft Macintosh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Пользователь Microsoft Office</cp:lastModifiedBy>
  <cp:revision>2</cp:revision>
  <dcterms:created xsi:type="dcterms:W3CDTF">2018-09-30T16:32:33Z</dcterms:created>
  <dcterms:modified xsi:type="dcterms:W3CDTF">2018-09-30T16:47:29Z</dcterms:modified>
</cp:coreProperties>
</file>